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6" r:id="rId6"/>
    <p:sldId id="277" r:id="rId7"/>
    <p:sldId id="260" r:id="rId8"/>
    <p:sldId id="278" r:id="rId9"/>
    <p:sldId id="279" r:id="rId10"/>
    <p:sldId id="261" r:id="rId11"/>
    <p:sldId id="280" r:id="rId12"/>
    <p:sldId id="281" r:id="rId13"/>
    <p:sldId id="282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7C71-76D3-4C68-BA0F-B89E2FA61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09123-4B76-45FE-A406-6690D33DA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813FA-F017-44D5-B14B-AB64E473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E21E4-CF99-4ACD-BEC6-BF04B1E3B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92689-5F4C-4511-80BE-457B672E5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8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F43B-2301-4B99-86B1-BD02D9E6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CE74C-F09A-4EFC-9D8A-32AACF721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05735-4789-42C0-A20B-FC25BF3D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481ED-DB9F-4E7F-9A73-A69A7392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85A66-A3E9-4531-B36F-DEA777E5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16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89405-188D-4353-AB48-0B2F78723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8FF2B-C759-4500-A1AE-31E8E5C94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65B4F-95D8-473A-B645-2CD5FF36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B5AA-0551-4C43-B3A5-C1B3F400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446EF-C5F6-4C5E-8583-D09F7F107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9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F5C7-1342-46BB-B27D-8D195BD6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0B3F-0B49-4653-8EC7-5AFCAB438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B6FC8-5AC1-449D-AB31-3DF17987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B2D6F-21E6-4308-9972-C7D5D74B6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BA154-F072-4BE8-93C8-2F136044D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5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C18D-9A71-4727-9866-F8484627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9BF09-35EF-4A78-8FAA-C1D579716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A9708-ED42-41B3-A2B1-51EEE231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7F1C4-D68A-47AF-B2BE-E5C04D39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82149-37E0-4F6C-B2A7-79EA6434D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6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60CC-2F4B-43DC-B3B5-80FF0DA7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9FD2-967D-4944-85CA-92986A9B1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B27E9-CAAE-47C4-B077-6FD9E9B60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93DD4-4DB0-46D8-88DB-62008DB67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789CC-DF3A-47E5-AAE5-6A5FC64A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D9460-D7A7-4D9D-A4AD-0D25BEEA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0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3CAA-2EF0-43B4-93EF-7DE1C2ED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ABC16-9E22-48CF-80B3-B417E219B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97119-407B-4066-A0D5-1EAA31E34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550F1-FBBB-4EDB-82DD-F4091114D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81092-BE6D-4BC3-B6E0-51FF63C38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34A9B-2379-4B81-A65E-B62722B6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09D25-CD0D-41ED-951C-8EA157A6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D1D446-4A0F-4A60-B4ED-ABC7694E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77FE-C7BC-4C16-ABF5-E921BC5D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74081-359A-4E2B-B47F-1F01E6DC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80F43-91DC-4843-A51F-939D462D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03583-ABC8-4663-947C-0C002BAF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1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F7D86F-8162-4A44-A07C-1C6B4E56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B36CE-2449-4AA4-B45A-E7FDF066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AEC3C-E9E6-45EB-9E59-A086DD1E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6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B594-42C0-4343-A84E-21A9A67D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C1BA-9D6F-4F9E-B967-FAA51096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772DA-CFCC-422D-9E74-803D5FAA4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A0C2F-117B-4B80-B7F5-B5DE749D4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DF28C-68C1-4CE2-BC82-753949AC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520B4-9A4E-4860-8C95-65433D6E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7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36F3-AD0C-49AC-BD6E-D1773432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3A0F48-1E89-48AF-8728-B1B8C396B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31094-65E5-4145-AE22-9CEE9BB74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5BD62-867D-42B4-8180-F284DEFCD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613D2-9579-4407-BEFF-C27676FD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0D054-085D-4B58-9BEA-B8B32377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2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FD67EB1-8946-451A-81C3-85215CBAA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33F74E7-9AEF-43A5-B982-8EC3568F1D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5FEB03A-50C7-4C9F-A81F-21FF4F56D1A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D8D083BF-CC54-4302-A501-88F1866BCCFE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858633C-6DDB-45AC-BC6A-B749762DFD1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C5E5304-58E4-4EC7-8615-6D6FFBBA78E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81791C9-0151-41A3-8477-8C93FD017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C0A0-ACBC-4B53-8714-913434900A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Detecting Endometriosis Within Laparoscopic Imaging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DCA76-6029-47E0-8E32-4A8AB0DC75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By Allie Wicklund</a:t>
            </a:r>
          </a:p>
        </p:txBody>
      </p:sp>
    </p:spTree>
    <p:extLst>
      <p:ext uri="{BB962C8B-B14F-4D97-AF65-F5344CB8AC3E}">
        <p14:creationId xmlns:p14="http://schemas.microsoft.com/office/powerpoint/2010/main" val="1175862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2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cloud-based computing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0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cloud-based computing software</a:t>
            </a:r>
          </a:p>
          <a:p>
            <a:r>
              <a:rPr lang="en-US" dirty="0"/>
              <a:t>Can train models “quickly”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0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cloud-based computing software</a:t>
            </a:r>
          </a:p>
          <a:p>
            <a:r>
              <a:rPr lang="en-US" dirty="0"/>
              <a:t>Can train models “quickly”</a:t>
            </a:r>
          </a:p>
          <a:p>
            <a:r>
              <a:rPr lang="en-US" dirty="0"/>
              <a:t>Randomly will quit runtime, even to paid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60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529B98-305C-4FA5-8C87-27C56721D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02615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5BE9E-D850-4D9F-A09B-398CA2EBA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523864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CC8E5-150A-4A52-898F-F7CB9F9D7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525928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40BBB-0BF4-482C-8FB9-FF3C052C7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435262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9BD92-143E-4997-9C36-6819BA087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250286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F888E-D9A6-48E9-8BB9-8B6E0F867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320857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Endometriosis?</a:t>
            </a:r>
          </a:p>
          <a:p>
            <a:r>
              <a:rPr lang="en-US" dirty="0"/>
              <a:t>GLENDA </a:t>
            </a:r>
          </a:p>
          <a:p>
            <a:r>
              <a:rPr lang="en-US" dirty="0"/>
              <a:t>How to Clean a Database</a:t>
            </a:r>
          </a:p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Images and their Annotations</a:t>
            </a:r>
          </a:p>
          <a:p>
            <a:r>
              <a:rPr lang="en-US" dirty="0"/>
              <a:t>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57197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6E0EE-B806-40BB-8734-44E587899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10533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FB9F5-BAAF-4193-8DB6-113D54177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643149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8A251-510E-4ABA-8003-DB4A84F12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489819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4FA05-383E-4DB0-9606-B97337F15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38874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4D54D-3290-41F8-8315-66723DF42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840025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DBF4D1-8071-4B33-AB32-907D9ABC1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-25400"/>
            <a:ext cx="12237157" cy="6883400"/>
          </a:xfrm>
        </p:spPr>
      </p:pic>
    </p:spTree>
    <p:extLst>
      <p:ext uri="{BB962C8B-B14F-4D97-AF65-F5344CB8AC3E}">
        <p14:creationId xmlns:p14="http://schemas.microsoft.com/office/powerpoint/2010/main" val="167755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DDD54-1F27-47EF-846A-A706196B2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400294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D4FC4-57F9-41E6-AFC7-F3D75066A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687539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1E1A-5918-432F-8924-21FE636E8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09FE06-FA56-49DB-96EB-05B3B94F3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950146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CDBB-A513-463D-9616-7F346E10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F63496-1BEC-4820-A99F-776FCF96B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238238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Endometriosis?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A</a:t>
            </a:r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condition resulting from the appearance of endometrial tissue outside the uterus and causing pelvic pain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95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C04F-7036-4FE8-B65A-2CE2CB33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7DEEBB-C25A-44BE-A24E-9AE2E2791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598966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E20D-1664-4446-9362-F82CFBF5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A4E71-6F2A-4CF7-949F-4105040FF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753059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F98D-7490-446E-BF76-5B607FF9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728504-5A9D-4B13-AAC2-FA71B2F12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9"/>
            <a:ext cx="12191239" cy="6857571"/>
          </a:xfrm>
        </p:spPr>
      </p:pic>
    </p:spTree>
    <p:extLst>
      <p:ext uri="{BB962C8B-B14F-4D97-AF65-F5344CB8AC3E}">
        <p14:creationId xmlns:p14="http://schemas.microsoft.com/office/powerpoint/2010/main" val="4163824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82BF5-A636-4B9D-BF5A-B10F9DC0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6D54A-D234-4BAC-8154-3E40B951C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353950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5330-CF21-4C83-BAD6-CEB964D3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8672-0DA8-4EFE-8E04-6A9912120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64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5330-CF21-4C83-BAD6-CEB964D3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8672-0DA8-4EFE-8E04-6A9912120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images</a:t>
            </a:r>
          </a:p>
        </p:txBody>
      </p:sp>
    </p:spTree>
    <p:extLst>
      <p:ext uri="{BB962C8B-B14F-4D97-AF65-F5344CB8AC3E}">
        <p14:creationId xmlns:p14="http://schemas.microsoft.com/office/powerpoint/2010/main" val="1448978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5330-CF21-4C83-BAD6-CEB964D3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8672-0DA8-4EFE-8E04-6A9912120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Images</a:t>
            </a:r>
          </a:p>
          <a:p>
            <a:r>
              <a:rPr lang="en-US" dirty="0"/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755395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5330-CF21-4C83-BAD6-CEB964D3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8672-0DA8-4EFE-8E04-6A9912120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Images</a:t>
            </a:r>
          </a:p>
          <a:p>
            <a:r>
              <a:rPr lang="en-US" dirty="0"/>
              <a:t>Hyperparameter Tuning</a:t>
            </a:r>
          </a:p>
          <a:p>
            <a:r>
              <a:rPr lang="en-US" dirty="0"/>
              <a:t>Update to video on a scope</a:t>
            </a:r>
          </a:p>
        </p:txBody>
      </p:sp>
    </p:spTree>
    <p:extLst>
      <p:ext uri="{BB962C8B-B14F-4D97-AF65-F5344CB8AC3E}">
        <p14:creationId xmlns:p14="http://schemas.microsoft.com/office/powerpoint/2010/main" val="111076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Gynecologic Laparoscopy </a:t>
            </a:r>
            <a:r>
              <a:rPr lang="en-US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ENdometriosis</a:t>
            </a:r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7501"/>
            <a:ext cx="10972800" cy="4525963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Gynecologic Laparoscopy </a:t>
            </a:r>
            <a:r>
              <a:rPr lang="en-US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ENdometriosis</a:t>
            </a:r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Dataset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Alpen-Adria University in Austria</a:t>
            </a:r>
          </a:p>
          <a:p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61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7501"/>
            <a:ext cx="10972800" cy="4525963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Gynecologic Laparoscopy </a:t>
            </a:r>
            <a:r>
              <a:rPr lang="en-US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ENdometriosis</a:t>
            </a:r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Dataset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Alpen-Adria University in Austria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25,683 images of laparoscopic surgery (521 annotations)</a:t>
            </a:r>
          </a:p>
          <a:p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Clean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E206-9D7A-4BF8-93ED-F946BFD2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3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Clean a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45355-0B2C-438D-B6DF-8FB942804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8" y="1417638"/>
            <a:ext cx="3738712" cy="5101265"/>
          </a:xfrm>
        </p:spPr>
      </p:pic>
    </p:spTree>
    <p:extLst>
      <p:ext uri="{BB962C8B-B14F-4D97-AF65-F5344CB8AC3E}">
        <p14:creationId xmlns:p14="http://schemas.microsoft.com/office/powerpoint/2010/main" val="262880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7E75-3EE6-453B-9F73-725CD56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Clean a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45355-0B2C-438D-B6DF-8FB942804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8" y="1417638"/>
            <a:ext cx="3738712" cy="510126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0A44F0-CA6A-4CB2-801E-307BE517F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08" y="1417638"/>
            <a:ext cx="6368569" cy="18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95964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1169</Template>
  <TotalTime>35</TotalTime>
  <Words>166</Words>
  <Application>Microsoft Office PowerPoint</Application>
  <PresentationFormat>Widescreen</PresentationFormat>
  <Paragraphs>46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-apple-system</vt:lpstr>
      <vt:lpstr>Arial</vt:lpstr>
      <vt:lpstr>Times New Roman</vt:lpstr>
      <vt:lpstr>Diseño predeterminado</vt:lpstr>
      <vt:lpstr>Detecting Endometriosis Within Laparoscopic Imaging</vt:lpstr>
      <vt:lpstr>Table of Contents</vt:lpstr>
      <vt:lpstr>What is Endometriosis?</vt:lpstr>
      <vt:lpstr>GLENDA</vt:lpstr>
      <vt:lpstr>GLENDA</vt:lpstr>
      <vt:lpstr>GLENDA</vt:lpstr>
      <vt:lpstr>How to Clean a Database</vt:lpstr>
      <vt:lpstr>How to Clean a Database</vt:lpstr>
      <vt:lpstr>How to Clean a Database</vt:lpstr>
      <vt:lpstr>Google Colab</vt:lpstr>
      <vt:lpstr>Google Colab</vt:lpstr>
      <vt:lpstr>Google Colab</vt:lpstr>
      <vt:lpstr>Google Colab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Recommendations</vt:lpstr>
      <vt:lpstr>Conclusions and Recommendations</vt:lpstr>
      <vt:lpstr>Conclusions and Recommendations</vt:lpstr>
      <vt:lpstr>Conclusions and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Endometriosis Within Laparoscopic Imaging</dc:title>
  <dc:creator>Allie Wicklund</dc:creator>
  <cp:lastModifiedBy>Allie Wicklund</cp:lastModifiedBy>
  <cp:revision>8</cp:revision>
  <dcterms:created xsi:type="dcterms:W3CDTF">2021-07-13T21:32:13Z</dcterms:created>
  <dcterms:modified xsi:type="dcterms:W3CDTF">2021-07-13T22:07:40Z</dcterms:modified>
</cp:coreProperties>
</file>